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7" r:id="rId7"/>
    <p:sldId id="290" r:id="rId8"/>
    <p:sldId id="264" r:id="rId9"/>
    <p:sldId id="29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204" autoAdjust="0"/>
  </p:normalViewPr>
  <p:slideViewPr>
    <p:cSldViewPr snapToGrid="0">
      <p:cViewPr varScale="1">
        <p:scale>
          <a:sx n="154" d="100"/>
          <a:sy n="154" d="100"/>
        </p:scale>
        <p:origin x="2826" y="13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tor.io/docs/welcom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t.ktor.io/setting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drivers/kotlin/coroutine/curren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docs/languages/kotlin/kotlin-sync-driver/curren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vi-i/JobTrackerAPI/tree/ma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6334" y="677918"/>
            <a:ext cx="7384729" cy="3590596"/>
          </a:xfrm>
        </p:spPr>
        <p:txBody>
          <a:bodyPr>
            <a:normAutofit/>
          </a:bodyPr>
          <a:lstStyle/>
          <a:p>
            <a:r>
              <a:rPr lang="en-US" dirty="0"/>
              <a:t>Kotlin, </a:t>
            </a:r>
            <a:r>
              <a:rPr lang="en-US" dirty="0" err="1"/>
              <a:t>Ktor</a:t>
            </a:r>
            <a:r>
              <a:rPr lang="en-US" dirty="0"/>
              <a:t>, &amp; MongoDB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sz="5400" dirty="0"/>
              <a:t>    KTOR + Kotlin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0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907927"/>
          </a:xfrm>
        </p:spPr>
        <p:txBody>
          <a:bodyPr>
            <a:normAutofit/>
          </a:bodyPr>
          <a:lstStyle/>
          <a:p>
            <a:r>
              <a:rPr lang="en-ZA" dirty="0" err="1"/>
              <a:t>Ktor</a:t>
            </a:r>
            <a:r>
              <a:rPr lang="en-ZA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418253"/>
            <a:ext cx="6338887" cy="4550747"/>
          </a:xfrm>
        </p:spPr>
        <p:txBody>
          <a:bodyPr>
            <a:normAutofit/>
          </a:bodyPr>
          <a:lstStyle/>
          <a:p>
            <a:r>
              <a:rPr lang="en-US" sz="2000" dirty="0" err="1"/>
              <a:t>Ktor</a:t>
            </a:r>
            <a:r>
              <a:rPr lang="en-US" sz="2000" dirty="0"/>
              <a:t> is an asynchronous open-source framework that allows users to create Client and/or Server applications using Kotlin. It contains various plugins for Routing, Testing code, and Handling/Responding to requests. </a:t>
            </a:r>
          </a:p>
          <a:p>
            <a:endParaRPr lang="en-US" sz="2000" dirty="0"/>
          </a:p>
          <a:p>
            <a:r>
              <a:rPr lang="en-US" sz="2000" u="sng" dirty="0" err="1"/>
              <a:t>Ktor</a:t>
            </a:r>
            <a:r>
              <a:rPr lang="en-US" sz="2000" u="sng" dirty="0"/>
              <a:t> Documentation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Documentation Link</a:t>
            </a:r>
            <a:endParaRPr lang="en-US" sz="2000" dirty="0"/>
          </a:p>
          <a:p>
            <a:r>
              <a:rPr lang="en-US" sz="2000" u="sng" dirty="0" err="1"/>
              <a:t>Ktor</a:t>
            </a:r>
            <a:r>
              <a:rPr lang="en-US" sz="2000" u="sng" dirty="0"/>
              <a:t> Easy Start Tool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Link to Tool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550" y="544286"/>
            <a:ext cx="6078911" cy="3075992"/>
          </a:xfrm>
        </p:spPr>
        <p:txBody>
          <a:bodyPr>
            <a:normAutofit/>
          </a:bodyPr>
          <a:lstStyle/>
          <a:p>
            <a:r>
              <a:rPr lang="en-US" sz="4000" dirty="0"/>
              <a:t>Kotlin + MongoDB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2" y="243557"/>
            <a:ext cx="6343650" cy="18962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Connecting to MongoDB using 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2139821"/>
            <a:ext cx="6338888" cy="38285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500" dirty="0"/>
              <a:t>MongoDB has an official ‘Kotlin Driver’ which easily allows Kotlin-based Servers to connect to a MongoDB Instance. 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500" dirty="0"/>
              <a:t>It does this using the </a:t>
            </a:r>
            <a:r>
              <a:rPr lang="en-US" sz="1500" b="1" u="sng" dirty="0"/>
              <a:t>Kotlin Coroutine Driver </a:t>
            </a:r>
            <a:r>
              <a:rPr lang="en-US" sz="1500" dirty="0"/>
              <a:t> which is asynchronous and non-blocking.  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500" dirty="0"/>
              <a:t>In addition to the </a:t>
            </a:r>
            <a:r>
              <a:rPr lang="en-US" sz="1500" b="1" u="sng" dirty="0"/>
              <a:t>Kotlin Coroutine Driver</a:t>
            </a:r>
            <a:r>
              <a:rPr lang="en-US" sz="1500" dirty="0"/>
              <a:t>, there also exists a </a:t>
            </a:r>
            <a:r>
              <a:rPr lang="en-US" sz="1500" b="1" u="sng" dirty="0"/>
              <a:t>Kotlin Sync Driver </a:t>
            </a:r>
            <a:r>
              <a:rPr lang="en-US" sz="1500" dirty="0"/>
              <a:t>which is perfect for Synchronous operations. 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500" u="sng" dirty="0"/>
              <a:t>Kotlin Coroutine Driver Docs</a:t>
            </a:r>
            <a:r>
              <a:rPr lang="en-US" sz="1500" dirty="0"/>
              <a:t>: </a:t>
            </a:r>
            <a:r>
              <a:rPr lang="en-US" sz="1500" dirty="0">
                <a:hlinkClick r:id="rId3"/>
              </a:rPr>
              <a:t>Link to Documentation</a:t>
            </a:r>
            <a:endParaRPr lang="en-US" sz="1500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500" u="sng" dirty="0"/>
              <a:t>Kotlin Sync Driver Docs</a:t>
            </a:r>
            <a:r>
              <a:rPr lang="en-US" sz="1500" dirty="0"/>
              <a:t>: </a:t>
            </a:r>
            <a:r>
              <a:rPr lang="en-US" sz="1500" dirty="0">
                <a:hlinkClick r:id="rId4"/>
              </a:rPr>
              <a:t>Link to Documentation</a:t>
            </a:r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405559"/>
          </a:xfrm>
        </p:spPr>
        <p:txBody>
          <a:bodyPr>
            <a:noAutofit/>
          </a:bodyPr>
          <a:lstStyle/>
          <a:p>
            <a:r>
              <a:rPr lang="en-US" sz="3600" dirty="0"/>
              <a:t>Connecting to MongoDB using Kotlin cont.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835021"/>
            <a:ext cx="6338888" cy="1474236"/>
          </a:xfrm>
        </p:spPr>
        <p:txBody>
          <a:bodyPr>
            <a:normAutofit/>
          </a:bodyPr>
          <a:lstStyle/>
          <a:p>
            <a:r>
              <a:rPr lang="en-US" sz="1700" dirty="0"/>
              <a:t>Presentation will be continued using IntelliJ IDEA &amp; Github</a:t>
            </a:r>
          </a:p>
          <a:p>
            <a:endParaRPr lang="en-US" sz="1700" dirty="0"/>
          </a:p>
          <a:p>
            <a:r>
              <a:rPr lang="en-US" sz="1700" dirty="0"/>
              <a:t>Link to Example Repo: </a:t>
            </a:r>
            <a:r>
              <a:rPr lang="en-US" sz="1700" dirty="0">
                <a:hlinkClick r:id="rId3"/>
              </a:rPr>
              <a:t>Link to Kotlin App</a:t>
            </a:r>
            <a:endParaRPr lang="en-US" sz="17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{5E9F5D51-7AC9-4F85-A9F9-A8B28FA22DD4}TF55c86556-70ea-476e-aa05-13a38f2d5b0da1381d77_win32-a3c664429073</Template>
  <TotalTime>53</TotalTime>
  <Words>176</Words>
  <Application>Microsoft Office PowerPoint</Application>
  <PresentationFormat>Widescreen</PresentationFormat>
  <Paragraphs>30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Calibri</vt:lpstr>
      <vt:lpstr>Custom</vt:lpstr>
      <vt:lpstr>Kotlin, Ktor, &amp; MongoDB</vt:lpstr>
      <vt:lpstr>    KTOR + Kotlin</vt:lpstr>
      <vt:lpstr>Ktor </vt:lpstr>
      <vt:lpstr>Kotlin + MongoDB </vt:lpstr>
      <vt:lpstr>Connecting to MongoDB using Kotlin</vt:lpstr>
      <vt:lpstr>Connecting to MongoDB using Kotlin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Starks</dc:creator>
  <cp:lastModifiedBy>Christopher Starks</cp:lastModifiedBy>
  <cp:revision>5</cp:revision>
  <dcterms:created xsi:type="dcterms:W3CDTF">2026-02-10T18:13:37Z</dcterms:created>
  <dcterms:modified xsi:type="dcterms:W3CDTF">2026-02-10T19:07:16Z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